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368" r:id="rId2"/>
    <p:sldId id="335" r:id="rId3"/>
    <p:sldId id="336" r:id="rId4"/>
    <p:sldId id="337" r:id="rId5"/>
    <p:sldId id="338" r:id="rId6"/>
    <p:sldId id="375" r:id="rId7"/>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9"/>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2"/>
    <p:restoredTop sz="94940"/>
  </p:normalViewPr>
  <p:slideViewPr>
    <p:cSldViewPr snapToGrid="0">
      <p:cViewPr varScale="1">
        <p:scale>
          <a:sx n="231" d="100"/>
          <a:sy n="231" d="100"/>
        </p:scale>
        <p:origin x="65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9/8/2025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33907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8/9/25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8/9/25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8/9/25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8/9/25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8/9/25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8/9/25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8/9/25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8/9/25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Hebrews 11 Part B</a:t>
            </a:r>
          </a:p>
          <a:p>
            <a:pPr lvl="0" algn="ctr" defTabSz="914400" fontAlgn="base">
              <a:spcBef>
                <a:spcPct val="20000"/>
              </a:spcBef>
              <a:spcAft>
                <a:spcPct val="0"/>
              </a:spcAft>
              <a:defRPr/>
            </a:pPr>
            <a:r>
              <a:rPr lang="en-US" sz="4400" kern="0" dirty="0">
                <a:solidFill>
                  <a:srgbClr val="FFFF00"/>
                </a:solidFill>
                <a:latin typeface="Times New Roman" panose="02020603050405020304" pitchFamily="18" charset="0"/>
              </a:rPr>
              <a:t>11:1-22</a:t>
            </a: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1" u="none" strike="noStrike" kern="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59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4BEF329-470C-43EF-AA94-8B1A9DEE5821}"/>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9F36394B-3E2B-9AA2-9872-202E24ADE879}"/>
              </a:ext>
            </a:extLst>
          </p:cNvPr>
          <p:cNvSpPr txBox="1">
            <a:spLocks noChangeArrowheads="1"/>
          </p:cNvSpPr>
          <p:nvPr/>
        </p:nvSpPr>
        <p:spPr bwMode="auto">
          <a:xfrm>
            <a:off x="22444" y="0"/>
            <a:ext cx="9144000" cy="5742085"/>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3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11 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Now faith is the assurance of things hoped for, the conviction of things not seen.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by it the people of old received their commendation.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we understand that the universe was created by the word of God, so that what is seen was not made out of things that are visible.   </a:t>
            </a:r>
            <a:endParaRPr kumimoji="0" lang="en-AU" sz="23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4 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Abel offered to God a more acceptable sacrifice than Cain, through which he was commended as righteous, God commending him by accepting his gifts.  And through his faith, though he died, he still speaks.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5 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Enoch was taken up so that he should not see death, and he was not found, because God had taken him.  Now before he was taken he was commended as having pleased God.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6 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without faith it is impossible to please him, for whoever would draw near to God must believe that he exists and that he rewards those who seek him.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7 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Noah, being warned by God concerning events as yet unseen, in reverent fear constructed an ark for the saving of his household.  By this he condemned the world and became an heir of the righteousness that comes by faith. </a:t>
            </a:r>
            <a:endParaRPr kumimoji="0" lang="en-AU" sz="23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4067126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7160D56-DEF5-B53F-1CE2-E1F179899F28}"/>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A2CB558E-B869-1306-463F-7FBFEA21EB8B}"/>
              </a:ext>
            </a:extLst>
          </p:cNvPr>
          <p:cNvSpPr txBox="1">
            <a:spLocks noChangeArrowheads="1"/>
          </p:cNvSpPr>
          <p:nvPr/>
        </p:nvSpPr>
        <p:spPr bwMode="auto">
          <a:xfrm>
            <a:off x="0" y="10297"/>
            <a:ext cx="9144000" cy="4305218"/>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Abraham obeyed when he was called to go out to a place that he was to receive as an inheritance.  And he went out, not knowing where he was going.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he went to live in the land of promise, as in a foreign land, living in tents with Isaac and Jacob, heirs with him of the same promise.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he was looking forward to the city that has foundations, whose designer and builder is God.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Sarah herself received power to conceive, even when she was past the age, since she considered him faithful who had promised.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from one man, and him as good as dead, were born descendants as many as the stars of heaven and as many as the innumerable grains of sand by the seashore.</a:t>
            </a:r>
            <a:r>
              <a:rPr kumimoji="0" lang="en-AU" sz="2400" b="0" i="0" u="none" strike="noStrike" kern="1200" cap="none" spc="0" normalizeH="0" baseline="0" noProof="0" dirty="0">
                <a:ln>
                  <a:noFill/>
                </a:ln>
                <a:solidFill>
                  <a:prstClr val="black"/>
                </a:solidFill>
                <a:effectLst/>
                <a:uLnTx/>
                <a:uFillTx/>
                <a:latin typeface="Arial" panose="020B0604020202020204"/>
                <a:ea typeface="+mn-ea"/>
                <a:cs typeface="+mn-cs"/>
              </a:rPr>
              <a:t> </a:t>
            </a:r>
            <a:endPar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597615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7D0CF2-FD0F-32DC-920B-A1029C89E2C5}"/>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94947D86-4A05-3FEC-A0AA-598AB6FD37D9}"/>
              </a:ext>
            </a:extLst>
          </p:cNvPr>
          <p:cNvSpPr txBox="1">
            <a:spLocks noChangeArrowheads="1"/>
          </p:cNvSpPr>
          <p:nvPr/>
        </p:nvSpPr>
        <p:spPr bwMode="auto">
          <a:xfrm>
            <a:off x="22444" y="0"/>
            <a:ext cx="9144000" cy="3463320"/>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These all died in faith, not having received the things promised, but having seen them and greeted them from afar, and having acknowledged that they were strangers and exiles on the earth.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people who speak thus make it clear that they are seeking a homeland.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If they had been thinking of that land from which they had gone out, they would have had opportunity to return.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as it is, they desire a better country, that is, a heavenly one.  Therefore God is not ashamed to be called their God, for he has prepared for them a city.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128165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ACE9B4-F692-BEFB-F585-55F5D4A68F09}"/>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30E6B0F0-847A-1A84-63AC-5CB6F56438D8}"/>
              </a:ext>
            </a:extLst>
          </p:cNvPr>
          <p:cNvSpPr txBox="1">
            <a:spLocks noChangeArrowheads="1"/>
          </p:cNvSpPr>
          <p:nvPr/>
        </p:nvSpPr>
        <p:spPr bwMode="auto">
          <a:xfrm>
            <a:off x="22444" y="0"/>
            <a:ext cx="9144000" cy="3416320"/>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Abraham, when he was tested, offered up Isaac, and he who had received the promises was in the act of offering up his only son,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of whom it was said, “Through Isaac shall your offspring be named.”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He considered that God was able even to raise him from the dead, from which, figuratively speaking, he did receive him back.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Isaac invoked future blessings on Jacob and Esau.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Jacob, when dying, blessed each of the sons of Joseph, bowing in worship over the head of his staff.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Joseph, at the end of his life, made mention of the exodus of the Israelites and gave directions concerning his bones.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346611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FFEEEFA-530A-D1CC-65E3-FDC17ADA1C6C}"/>
              </a:ext>
            </a:extLst>
          </p:cNvPr>
          <p:cNvSpPr txBox="1"/>
          <p:nvPr/>
        </p:nvSpPr>
        <p:spPr>
          <a:xfrm>
            <a:off x="622571" y="1383201"/>
            <a:ext cx="8395123"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righteous heart is received by God.  The worship of the evil, not accepted.</a:t>
            </a:r>
          </a:p>
        </p:txBody>
      </p:sp>
      <p:sp>
        <p:nvSpPr>
          <p:cNvPr id="4" name="TextBox 3">
            <a:extLst>
              <a:ext uri="{FF2B5EF4-FFF2-40B4-BE49-F238E27FC236}">
                <a16:creationId xmlns:a16="http://schemas.microsoft.com/office/drawing/2014/main" id="{C6C7DA0D-537D-D3CE-2BD2-40560983F593}"/>
              </a:ext>
            </a:extLst>
          </p:cNvPr>
          <p:cNvSpPr txBox="1"/>
          <p:nvPr/>
        </p:nvSpPr>
        <p:spPr>
          <a:xfrm>
            <a:off x="6011" y="0"/>
            <a:ext cx="9137989" cy="769441"/>
          </a:xfrm>
          <a:prstGeom prst="rect">
            <a:avLst/>
          </a:prstGeom>
          <a:noFill/>
        </p:spPr>
        <p:txBody>
          <a:bodyPr wrap="square" rtlCol="0">
            <a:spAutoFit/>
          </a:bodyPr>
          <a:lstStyle/>
          <a:p>
            <a:pPr lvl="0" algn="ctr">
              <a:defRPr/>
            </a:pPr>
            <a:r>
              <a:rPr lang="en-AU" sz="2200" dirty="0">
                <a:solidFill>
                  <a:srgbClr val="FFFF00"/>
                </a:solidFill>
                <a:latin typeface="Times New Roman" panose="02020603050405020304" pitchFamily="18" charset="0"/>
                <a:cs typeface="Times New Roman" panose="02020603050405020304" pitchFamily="18" charset="0"/>
              </a:rPr>
              <a:t>We have a better country;  better homeland;  better destination;  better city.    We rise to a better Life</a:t>
            </a:r>
            <a:endParaRPr kumimoji="0" lang="en-AU" sz="2200"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6" name="TextBox 5">
            <a:extLst>
              <a:ext uri="{FF2B5EF4-FFF2-40B4-BE49-F238E27FC236}">
                <a16:creationId xmlns:a16="http://schemas.microsoft.com/office/drawing/2014/main" id="{4426C50E-8C9C-77FD-BA3B-B9540E7CDE16}"/>
              </a:ext>
            </a:extLst>
          </p:cNvPr>
          <p:cNvSpPr txBox="1"/>
          <p:nvPr/>
        </p:nvSpPr>
        <p:spPr>
          <a:xfrm>
            <a:off x="301809" y="713503"/>
            <a:ext cx="8540382" cy="646331"/>
          </a:xfrm>
          <a:prstGeom prst="rect">
            <a:avLst/>
          </a:prstGeom>
          <a:noFill/>
          <a:ln w="15875">
            <a:solidFill>
              <a:schemeClr val="bg1"/>
            </a:solidFill>
          </a:ln>
        </p:spPr>
        <p:txBody>
          <a:bodyPr wrap="square" rtlCol="0">
            <a:spAutoFit/>
          </a:bodyPr>
          <a:lstStyle/>
          <a:p>
            <a:pPr lvl="0">
              <a:defRPr/>
            </a:pPr>
            <a:r>
              <a:rPr lang="en-AU" dirty="0">
                <a:solidFill>
                  <a:srgbClr val="FFFF00"/>
                </a:solidFill>
                <a:latin typeface="Times New Roman" panose="02020603050405020304" pitchFamily="18" charset="0"/>
                <a:cs typeface="Times New Roman" panose="02020603050405020304" pitchFamily="18" charset="0"/>
              </a:rPr>
              <a:t>Commended by God.</a:t>
            </a:r>
            <a:r>
              <a:rPr lang="en-AU" dirty="0">
                <a:solidFill>
                  <a:schemeClr val="bg1"/>
                </a:solidFill>
                <a:latin typeface="Times New Roman" panose="02020603050405020304" pitchFamily="18" charset="0"/>
                <a:cs typeface="Times New Roman" panose="02020603050405020304" pitchFamily="18" charset="0"/>
              </a:rPr>
              <a:t>  Commended for “faith” (Believing that what God has said, is true).</a:t>
            </a:r>
          </a:p>
          <a:p>
            <a:pPr marL="2049463" lvl="0" indent="44450">
              <a:defRPr/>
            </a:pPr>
            <a:r>
              <a:rPr lang="en-AU" dirty="0">
                <a:solidFill>
                  <a:schemeClr val="bg1"/>
                </a:solidFill>
                <a:latin typeface="Times New Roman" panose="02020603050405020304" pitchFamily="18" charset="0"/>
                <a:cs typeface="Times New Roman" panose="02020603050405020304" pitchFamily="18" charset="0"/>
              </a:rPr>
              <a:t>Living today, in a way worthy of eternity.</a:t>
            </a:r>
            <a:endPar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endParaRPr>
          </a:p>
        </p:txBody>
      </p:sp>
      <p:sp>
        <p:nvSpPr>
          <p:cNvPr id="8" name="TextBox 7">
            <a:extLst>
              <a:ext uri="{FF2B5EF4-FFF2-40B4-BE49-F238E27FC236}">
                <a16:creationId xmlns:a16="http://schemas.microsoft.com/office/drawing/2014/main" id="{E27D5B19-7660-5827-0C43-8BE21B69EAC6}"/>
              </a:ext>
            </a:extLst>
          </p:cNvPr>
          <p:cNvSpPr txBox="1"/>
          <p:nvPr/>
        </p:nvSpPr>
        <p:spPr>
          <a:xfrm>
            <a:off x="6012" y="1383201"/>
            <a:ext cx="75923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Abel:</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1" name="TextBox 10">
            <a:extLst>
              <a:ext uri="{FF2B5EF4-FFF2-40B4-BE49-F238E27FC236}">
                <a16:creationId xmlns:a16="http://schemas.microsoft.com/office/drawing/2014/main" id="{A404ECAD-3B06-17F7-64AE-9C7F16BF5C30}"/>
              </a:ext>
            </a:extLst>
          </p:cNvPr>
          <p:cNvSpPr txBox="1"/>
          <p:nvPr/>
        </p:nvSpPr>
        <p:spPr>
          <a:xfrm>
            <a:off x="126307" y="1688001"/>
            <a:ext cx="9011682"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blood of Abel cries out for justice/vengeance.  The Lord will act on the Day of judgment.</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Blood of Jesus has the power to forgive sins and free us from the coming judgment.</a:t>
            </a:r>
          </a:p>
        </p:txBody>
      </p:sp>
      <p:sp>
        <p:nvSpPr>
          <p:cNvPr id="12" name="TextBox 11">
            <a:extLst>
              <a:ext uri="{FF2B5EF4-FFF2-40B4-BE49-F238E27FC236}">
                <a16:creationId xmlns:a16="http://schemas.microsoft.com/office/drawing/2014/main" id="{44AD2BAF-55AE-C138-F7CE-8F2AF106C0E4}"/>
              </a:ext>
            </a:extLst>
          </p:cNvPr>
          <p:cNvSpPr txBox="1"/>
          <p:nvPr/>
        </p:nvSpPr>
        <p:spPr>
          <a:xfrm>
            <a:off x="-474" y="2245720"/>
            <a:ext cx="1005665"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Enoch:</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8" name="TextBox 17">
            <a:extLst>
              <a:ext uri="{FF2B5EF4-FFF2-40B4-BE49-F238E27FC236}">
                <a16:creationId xmlns:a16="http://schemas.microsoft.com/office/drawing/2014/main" id="{6433D935-E7F3-F01F-16EF-D8C586B854CB}"/>
              </a:ext>
            </a:extLst>
          </p:cNvPr>
          <p:cNvSpPr txBox="1"/>
          <p:nvPr/>
        </p:nvSpPr>
        <p:spPr>
          <a:xfrm>
            <a:off x="784226" y="2245720"/>
            <a:ext cx="8359774"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faithful (both living and dead) will be raised to new life in Christ.</a:t>
            </a:r>
          </a:p>
        </p:txBody>
      </p:sp>
      <p:sp>
        <p:nvSpPr>
          <p:cNvPr id="19" name="TextBox 18">
            <a:extLst>
              <a:ext uri="{FF2B5EF4-FFF2-40B4-BE49-F238E27FC236}">
                <a16:creationId xmlns:a16="http://schemas.microsoft.com/office/drawing/2014/main" id="{4C9A5568-AA11-6F3E-E71D-99FCBA33D68F}"/>
              </a:ext>
            </a:extLst>
          </p:cNvPr>
          <p:cNvSpPr txBox="1"/>
          <p:nvPr/>
        </p:nvSpPr>
        <p:spPr>
          <a:xfrm>
            <a:off x="6011" y="2557005"/>
            <a:ext cx="1005665"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Noah:</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0" name="TextBox 19">
            <a:extLst>
              <a:ext uri="{FF2B5EF4-FFF2-40B4-BE49-F238E27FC236}">
                <a16:creationId xmlns:a16="http://schemas.microsoft.com/office/drawing/2014/main" id="{3CD80BB2-A220-C63F-3E60-045555166B61}"/>
              </a:ext>
            </a:extLst>
          </p:cNvPr>
          <p:cNvSpPr txBox="1"/>
          <p:nvPr/>
        </p:nvSpPr>
        <p:spPr>
          <a:xfrm>
            <a:off x="674451" y="2557005"/>
            <a:ext cx="8476034"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Believed what God said, and acted in faith.</a:t>
            </a:r>
          </a:p>
        </p:txBody>
      </p:sp>
      <p:sp>
        <p:nvSpPr>
          <p:cNvPr id="21" name="TextBox 20">
            <a:extLst>
              <a:ext uri="{FF2B5EF4-FFF2-40B4-BE49-F238E27FC236}">
                <a16:creationId xmlns:a16="http://schemas.microsoft.com/office/drawing/2014/main" id="{68DC426E-E48E-9D9A-104A-1066EE9D6099}"/>
              </a:ext>
            </a:extLst>
          </p:cNvPr>
          <p:cNvSpPr txBox="1"/>
          <p:nvPr/>
        </p:nvSpPr>
        <p:spPr>
          <a:xfrm>
            <a:off x="126307" y="2842350"/>
            <a:ext cx="901168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Unashamed Godliness &amp; living for eternity, is offensive.  A reminder of coming judgement.</a:t>
            </a:r>
          </a:p>
        </p:txBody>
      </p:sp>
      <p:sp>
        <p:nvSpPr>
          <p:cNvPr id="22" name="TextBox 21">
            <a:extLst>
              <a:ext uri="{FF2B5EF4-FFF2-40B4-BE49-F238E27FC236}">
                <a16:creationId xmlns:a16="http://schemas.microsoft.com/office/drawing/2014/main" id="{E22ECF3F-B136-38A5-B581-0CE836A1F534}"/>
              </a:ext>
            </a:extLst>
          </p:cNvPr>
          <p:cNvSpPr txBox="1"/>
          <p:nvPr/>
        </p:nvSpPr>
        <p:spPr>
          <a:xfrm>
            <a:off x="6011" y="3121210"/>
            <a:ext cx="1141853"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Abraham:</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3" name="TextBox 22">
            <a:extLst>
              <a:ext uri="{FF2B5EF4-FFF2-40B4-BE49-F238E27FC236}">
                <a16:creationId xmlns:a16="http://schemas.microsoft.com/office/drawing/2014/main" id="{1BEFCC41-EE93-7F33-6E07-C20E63239E69}"/>
              </a:ext>
            </a:extLst>
          </p:cNvPr>
          <p:cNvSpPr txBox="1"/>
          <p:nvPr/>
        </p:nvSpPr>
        <p:spPr>
          <a:xfrm>
            <a:off x="1017687" y="3121210"/>
            <a:ext cx="813279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Obedience.  By faith, he left for a land he did not know.  </a:t>
            </a:r>
          </a:p>
        </p:txBody>
      </p:sp>
      <p:sp>
        <p:nvSpPr>
          <p:cNvPr id="26" name="TextBox 25">
            <a:extLst>
              <a:ext uri="{FF2B5EF4-FFF2-40B4-BE49-F238E27FC236}">
                <a16:creationId xmlns:a16="http://schemas.microsoft.com/office/drawing/2014/main" id="{92CB075C-EE57-01B1-6314-7227C637606A}"/>
              </a:ext>
            </a:extLst>
          </p:cNvPr>
          <p:cNvSpPr txBox="1"/>
          <p:nvPr/>
        </p:nvSpPr>
        <p:spPr>
          <a:xfrm>
            <a:off x="116257" y="3406555"/>
            <a:ext cx="9034228"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sojourner.  Passing through the land, but not a permanent resident.  Trusting God.</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An inter-generational journey of faith.  Even his grandson still hadn’t received the promise.</a:t>
            </a:r>
          </a:p>
        </p:txBody>
      </p:sp>
      <p:sp>
        <p:nvSpPr>
          <p:cNvPr id="27" name="TextBox 26">
            <a:extLst>
              <a:ext uri="{FF2B5EF4-FFF2-40B4-BE49-F238E27FC236}">
                <a16:creationId xmlns:a16="http://schemas.microsoft.com/office/drawing/2014/main" id="{2ACA1B5B-F7E1-4AC0-545F-16E77869E552}"/>
              </a:ext>
            </a:extLst>
          </p:cNvPr>
          <p:cNvSpPr txBox="1"/>
          <p:nvPr/>
        </p:nvSpPr>
        <p:spPr>
          <a:xfrm>
            <a:off x="492868" y="3968899"/>
            <a:ext cx="865113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pinnacle of the promise – the Heavenly City</a:t>
            </a: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 – An image of eternal safety &amp; security</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8" name="TextBox 27">
            <a:extLst>
              <a:ext uri="{FF2B5EF4-FFF2-40B4-BE49-F238E27FC236}">
                <a16:creationId xmlns:a16="http://schemas.microsoft.com/office/drawing/2014/main" id="{BAF270D9-3DCA-F42B-2494-AD0857D1D4B0}"/>
              </a:ext>
            </a:extLst>
          </p:cNvPr>
          <p:cNvSpPr txBox="1"/>
          <p:nvPr/>
        </p:nvSpPr>
        <p:spPr>
          <a:xfrm>
            <a:off x="126307" y="4247759"/>
            <a:ext cx="8913932"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By faith, we know God is not ashamed to be our God (when we live for eternity).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Giving up that which is most valuable, in obedience to God.  Trusting He will provide.</a:t>
            </a:r>
          </a:p>
        </p:txBody>
      </p:sp>
      <p:sp>
        <p:nvSpPr>
          <p:cNvPr id="29" name="TextBox 28">
            <a:extLst>
              <a:ext uri="{FF2B5EF4-FFF2-40B4-BE49-F238E27FC236}">
                <a16:creationId xmlns:a16="http://schemas.microsoft.com/office/drawing/2014/main" id="{E52DE0F3-84EC-FE7F-0D36-3A6F10781D2C}"/>
              </a:ext>
            </a:extLst>
          </p:cNvPr>
          <p:cNvSpPr txBox="1"/>
          <p:nvPr/>
        </p:nvSpPr>
        <p:spPr>
          <a:xfrm>
            <a:off x="6011" y="4791670"/>
            <a:ext cx="9131504" cy="923330"/>
          </a:xfrm>
          <a:prstGeom prst="rect">
            <a:avLst/>
          </a:prstGeom>
          <a:noFill/>
        </p:spPr>
        <p:txBody>
          <a:bodyPr wrap="square" rtlCol="0">
            <a:spAutoFit/>
          </a:bodyPr>
          <a:lstStyle/>
          <a:p>
            <a:pPr lvl="0" algn="ctr">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Just passing through this life.</a:t>
            </a:r>
          </a:p>
          <a:p>
            <a:pPr lvl="0" algn="ctr">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By faith, we look forward to the promise that is to come.</a:t>
            </a:r>
          </a:p>
          <a:p>
            <a:pPr lvl="0" algn="ctr">
              <a:defRPr/>
            </a:pPr>
            <a:r>
              <a:rPr lang="en-AU" dirty="0">
                <a:solidFill>
                  <a:srgbClr val="FFFF00"/>
                </a:solidFill>
                <a:latin typeface="Times New Roman" panose="02020603050405020304" pitchFamily="18" charset="0"/>
                <a:cs typeface="Times New Roman" panose="02020603050405020304" pitchFamily="18" charset="0"/>
              </a:rPr>
              <a:t>Living for eternity.  Not merely believing, but doing.</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Tree>
    <p:extLst>
      <p:ext uri="{BB962C8B-B14F-4D97-AF65-F5344CB8AC3E}">
        <p14:creationId xmlns:p14="http://schemas.microsoft.com/office/powerpoint/2010/main" val="184001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8">
                                            <p:txEl>
                                              <p:pRg st="1" end="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8" grpId="0"/>
      <p:bldP spid="11" grpId="0" build="p"/>
      <p:bldP spid="12" grpId="0"/>
      <p:bldP spid="18" grpId="0"/>
      <p:bldP spid="19" grpId="0"/>
      <p:bldP spid="20" grpId="0"/>
      <p:bldP spid="21" grpId="0"/>
      <p:bldP spid="22" grpId="0"/>
      <p:bldP spid="23" grpId="0"/>
      <p:bldP spid="26" grpId="0" uiExpand="1" build="p"/>
      <p:bldP spid="27" grpId="0"/>
      <p:bldP spid="28" grpId="0" uiExpand="1" build="p"/>
      <p:bldP spid="29"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18277</TotalTime>
  <Words>937</Words>
  <Application>Microsoft Macintosh PowerPoint</Application>
  <PresentationFormat>On-screen Show (16:10)</PresentationFormat>
  <Paragraphs>41</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323</cp:revision>
  <cp:lastPrinted>2025-08-08T23:40:41Z</cp:lastPrinted>
  <dcterms:created xsi:type="dcterms:W3CDTF">2024-07-12T04:24:48Z</dcterms:created>
  <dcterms:modified xsi:type="dcterms:W3CDTF">2025-08-08T23:48:29Z</dcterms:modified>
</cp:coreProperties>
</file>